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8" r:id="rId5"/>
    <p:sldId id="263" r:id="rId6"/>
    <p:sldId id="260" r:id="rId7"/>
    <p:sldId id="266" r:id="rId8"/>
    <p:sldId id="261" r:id="rId9"/>
    <p:sldId id="265" r:id="rId10"/>
    <p:sldId id="262" r:id="rId11"/>
    <p:sldId id="264" r:id="rId12"/>
    <p:sldId id="257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/>
  <p:cmAuthor id="2" name="Болдарева Анастасия Сергеевна" initials="БАС" lastIdx="1" clrIdx="1">
    <p:extLst>
      <p:ext uri="{19B8F6BF-5375-455C-9EA6-DF929625EA0E}">
        <p15:presenceInfo xmlns:p15="http://schemas.microsoft.com/office/powerpoint/2012/main" xmlns="" userId="Болдарева Анастасия Серге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93A2FB-3E79-4FE6-97DB-B2A915BF20B8}" v="1" dt="2020-05-27T08:45:10.270"/>
    <p1510:client id="{C7BA6D79-4DA3-4BDF-91BD-B7B9158F76D4}" v="4" dt="2020-04-24T06:12:34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78" d="100"/>
          <a:sy n="78" d="100"/>
        </p:scale>
        <p:origin x="-88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A6183-EE97-4DD0-A4E1-B1EA2E50C7F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6369D-03CD-4D71-90E7-6D30E7833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47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BEF6-336A-4AEA-85C6-C6964F4B28A8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CA3-4255-402C-AAB7-CCEDA1DC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2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BEF6-336A-4AEA-85C6-C6964F4B28A8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CA3-4255-402C-AAB7-CCEDA1DC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8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BEF6-336A-4AEA-85C6-C6964F4B28A8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CA3-4255-402C-AAB7-CCEDA1DC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9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BEF6-336A-4AEA-85C6-C6964F4B28A8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CA3-4255-402C-AAB7-CCEDA1DC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74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BEF6-336A-4AEA-85C6-C6964F4B28A8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CA3-4255-402C-AAB7-CCEDA1DC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BEF6-336A-4AEA-85C6-C6964F4B28A8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CA3-4255-402C-AAB7-CCEDA1DC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64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BEF6-336A-4AEA-85C6-C6964F4B28A8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CA3-4255-402C-AAB7-CCEDA1DC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6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BEF6-336A-4AEA-85C6-C6964F4B28A8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CA3-4255-402C-AAB7-CCEDA1DC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05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BEF6-336A-4AEA-85C6-C6964F4B28A8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CA3-4255-402C-AAB7-CCEDA1DC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3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BEF6-336A-4AEA-85C6-C6964F4B28A8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CA3-4255-402C-AAB7-CCEDA1DC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82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BEF6-336A-4AEA-85C6-C6964F4B28A8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CA3-4255-402C-AAB7-CCEDA1DC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9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BEF6-336A-4AEA-85C6-C6964F4B28A8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C9CA3-4255-402C-AAB7-CCEDA1DC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3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4447" y="193448"/>
            <a:ext cx="7299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 №1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71" y="2274148"/>
            <a:ext cx="4559754" cy="31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72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4447" y="193448"/>
            <a:ext cx="7299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 № 5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3" t="20637" r="20526" b="28562"/>
          <a:stretch/>
        </p:blipFill>
        <p:spPr bwMode="auto">
          <a:xfrm>
            <a:off x="483625" y="1510392"/>
            <a:ext cx="8324074" cy="398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26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4447" y="193448"/>
            <a:ext cx="7299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 №1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t="24946" r="19123" b="18810"/>
          <a:stretch/>
        </p:blipFill>
        <p:spPr bwMode="auto">
          <a:xfrm>
            <a:off x="587829" y="1861456"/>
            <a:ext cx="7851404" cy="378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95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4447" y="193448"/>
            <a:ext cx="7299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 №2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47" y="2278743"/>
            <a:ext cx="8058101" cy="209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6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4447" y="193448"/>
            <a:ext cx="7299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 №2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t="19480" r="17464" b="27882"/>
          <a:stretch/>
        </p:blipFill>
        <p:spPr bwMode="auto">
          <a:xfrm>
            <a:off x="669471" y="1705486"/>
            <a:ext cx="7888811" cy="362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45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4447" y="193448"/>
            <a:ext cx="7299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 №3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Анастасия\Downloads\биоремедиатор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543957"/>
            <a:ext cx="8420594" cy="236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9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4447" y="193448"/>
            <a:ext cx="7299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 №3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1" t="23132" r="17847" b="28336"/>
          <a:stretch/>
        </p:blipFill>
        <p:spPr bwMode="auto">
          <a:xfrm>
            <a:off x="524446" y="1894113"/>
            <a:ext cx="8194735" cy="344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2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4447" y="193448"/>
            <a:ext cx="7299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 №4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31" y="4288891"/>
            <a:ext cx="3639911" cy="2282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33" y="1654856"/>
            <a:ext cx="6694715" cy="243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4447" y="193448"/>
            <a:ext cx="7299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 №4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18823" r="22439" b="30376"/>
          <a:stretch/>
        </p:blipFill>
        <p:spPr bwMode="auto">
          <a:xfrm>
            <a:off x="636814" y="2041070"/>
            <a:ext cx="7955952" cy="368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73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4447" y="193448"/>
            <a:ext cx="7299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 №5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2228850"/>
            <a:ext cx="8277023" cy="241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73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B9E729E5796444680299CFEF038D095" ma:contentTypeVersion="11" ma:contentTypeDescription="Создание документа." ma:contentTypeScope="" ma:versionID="5eb9c76642fbe3dfa562f198ca27a452">
  <xsd:schema xmlns:xsd="http://www.w3.org/2001/XMLSchema" xmlns:xs="http://www.w3.org/2001/XMLSchema" xmlns:p="http://schemas.microsoft.com/office/2006/metadata/properties" xmlns:ns2="035fb7e5-4e20-4d49-9dee-37661be311e1" targetNamespace="http://schemas.microsoft.com/office/2006/metadata/properties" ma:root="true" ma:fieldsID="c04e809974412099e902f74ceeeb2094" ns2:_="">
    <xsd:import namespace="035fb7e5-4e20-4d49-9dee-37661be311e1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fb7e5-4e20-4d49-9dee-37661be311e1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035fb7e5-4e20-4d49-9dee-37661be311e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CFF2F4-B3D3-411E-98B3-0A6768646F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5fb7e5-4e20-4d49-9dee-37661be31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2E9FCE-3354-4D06-9CE9-1D9D6E625C19}">
  <ds:schemaRefs>
    <ds:schemaRef ds:uri="http://schemas.microsoft.com/office/2006/metadata/properties"/>
    <ds:schemaRef ds:uri="http://schemas.microsoft.com/office/infopath/2007/PartnerControls"/>
    <ds:schemaRef ds:uri="035fb7e5-4e20-4d49-9dee-37661be311e1"/>
  </ds:schemaRefs>
</ds:datastoreItem>
</file>

<file path=customXml/itemProps3.xml><?xml version="1.0" encoding="utf-8"?>
<ds:datastoreItem xmlns:ds="http://schemas.openxmlformats.org/officeDocument/2006/customXml" ds:itemID="{A2FAA902-096E-40AC-BBF7-3A2084EAFA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Болдарева Анастасия Сергеевна</dc:creator>
  <cp:lastModifiedBy>Анастасия</cp:lastModifiedBy>
  <cp:revision>7</cp:revision>
  <dcterms:created xsi:type="dcterms:W3CDTF">2020-12-21T09:50:27Z</dcterms:created>
  <dcterms:modified xsi:type="dcterms:W3CDTF">2024-06-04T21:03:24Z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0x0101004B9E729E5796444680299CFEF038D095</vt:lpwstr>
  </property>
</Properties>
</file>